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6A0BDC-71D2-426B-BAA4-CAE2C1AFABC8}">
  <a:tblStyle styleId="{116A0BDC-71D2-426B-BAA4-CAE2C1AFABC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 snapToGrid="0">
      <p:cViewPr>
        <p:scale>
          <a:sx n="50" d="100"/>
          <a:sy n="50" d="100"/>
        </p:scale>
        <p:origin x="21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Folders: Phonics, Writing, Catch Up, Take Home Math Folder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772576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www.amazon.com/Crayola-Classic-Markers-Broad-Line/dp/B009O4U6Q6/ref=sr_1_9?crid=14MHMJODPVGJF&amp;keywords=crayola+markers&amp;qid=1686076309&amp;sprefix=crayola+markers%2Caps%2C83&amp;sr=8-9" TargetMode="External"/><Relationship Id="rId18" Type="http://schemas.openxmlformats.org/officeDocument/2006/relationships/image" Target="../media/image9.jpeg"/><Relationship Id="rId26" Type="http://schemas.openxmlformats.org/officeDocument/2006/relationships/image" Target="../media/image17.png"/><Relationship Id="rId3" Type="http://schemas.openxmlformats.org/officeDocument/2006/relationships/hyperlink" Target="https://www.amazon.com/Elmers-Washable-Sticks-Purple-Repositional-4/dp/B000VXO5IE/ref=sr_1_9?crid=3BWPGOYVAUMRY&amp;keywords=glue+sticks&amp;qid=1653050099&amp;sprefix=glue+sticks%2Caps%2C97&amp;sr=8-9" TargetMode="External"/><Relationship Id="rId21" Type="http://schemas.openxmlformats.org/officeDocument/2006/relationships/image" Target="../media/image12.jpeg"/><Relationship Id="rId7" Type="http://schemas.openxmlformats.org/officeDocument/2006/relationships/hyperlink" Target="https://www.amazon.com/80661-Low-Odor-Markers-Chisel-4-Count/dp/B0019DEBS4/ref=sr_1_3?crid=3QDNW3FPNZSFR&amp;keywords=black+expo+markers+chisel+tip&amp;qid=1652978992&amp;sprefix=black+expo+markers+chi%2Caps%2C73&amp;sr=8-3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8.jpe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jpeg"/><Relationship Id="rId20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s://www.amazon.com/Dixon-Ticonderoga-Wood-Cased-Pre-Sharpened-13806/dp/B000JEAAP2/ref=sr_1_7?crid=1NGBVS92IE4YG&amp;keywords=ticonderoga%2Bpencils%2Bpre-sharpened&amp;qid=1652982338&amp;sprefix=ticon%2Caps%2C91&amp;sr=8-7&amp;th=1" TargetMode="External"/><Relationship Id="rId24" Type="http://schemas.openxmlformats.org/officeDocument/2006/relationships/image" Target="../media/image15.png"/><Relationship Id="rId5" Type="http://schemas.openxmlformats.org/officeDocument/2006/relationships/hyperlink" Target="https://www.amazon.com/Crayola-Crayons-24-Colors-Pack/dp/B005SFUTO4/ref=sr_1_5?crid=2DAUXFB1KPZNF&amp;keywords=crayola+crayons+24&amp;qid=1686076400&amp;sprefix=crayola+crayons%2Caps%2C80&amp;sr=8-5" TargetMode="External"/><Relationship Id="rId15" Type="http://schemas.openxmlformats.org/officeDocument/2006/relationships/hyperlink" Target="https://www.amazon.com/Crayola-Long-Color-Pencil-case/dp/B00JKQF500/ref=sr_1_3?crid=FPOK2R7PT24O&amp;keywords=crayola+colored+pencils+24+count&amp;qid=1686076371&amp;sprefix=crayola+colored+pencils%2Caps%2C82&amp;sr=8-3" TargetMode="External"/><Relationship Id="rId23" Type="http://schemas.openxmlformats.org/officeDocument/2006/relationships/image" Target="../media/image14.png"/><Relationship Id="rId10" Type="http://schemas.openxmlformats.org/officeDocument/2006/relationships/image" Target="../media/image4.png"/><Relationship Id="rId19" Type="http://schemas.openxmlformats.org/officeDocument/2006/relationships/image" Target="../media/image10.jpeg"/><Relationship Id="rId4" Type="http://schemas.openxmlformats.org/officeDocument/2006/relationships/image" Target="../media/image1.png"/><Relationship Id="rId9" Type="http://schemas.openxmlformats.org/officeDocument/2006/relationships/hyperlink" Target="https://www.amazon.com/Multicolor-Plastic-Folders-Pockets-folders/dp/B078H137BK/ref=sr_1_18_sspa?crid=2J6X3V5TOXTRD&amp;keywords=plastic+3+prong+folders&amp;qid=1652979288&amp;sprefix=plastic+3+prong+folders,aps,71&amp;sr=8-18-spons&amp;psc=1" TargetMode="External"/><Relationship Id="rId14" Type="http://schemas.openxmlformats.org/officeDocument/2006/relationships/image" Target="../media/image6.jpeg"/><Relationship Id="rId22" Type="http://schemas.openxmlformats.org/officeDocument/2006/relationships/image" Target="../media/image13.jpe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A3474B-A426-C6F3-2200-E1FC985AC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77026"/>
              </p:ext>
            </p:extLst>
          </p:nvPr>
        </p:nvGraphicFramePr>
        <p:xfrm>
          <a:off x="280691" y="2314656"/>
          <a:ext cx="6400800" cy="5787390"/>
        </p:xfrm>
        <a:graphic>
          <a:graphicData uri="http://schemas.openxmlformats.org/drawingml/2006/table">
            <a:tbl>
              <a:tblPr firstRow="1" bandRow="1">
                <a:tableStyleId>{116A0BDC-71D2-426B-BAA4-CAE2C1AFABC8}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80957687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68039755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92692414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721638335"/>
                    </a:ext>
                  </a:extLst>
                </a:gridCol>
              </a:tblGrid>
              <a:tr h="16548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KG Miss Kindergarten" panose="02000000000000000000" pitchFamily="2" charset="0"/>
                        </a:rPr>
                        <a:t>2 – Hard Cover One Subject Composition Notebook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KG Miss Kindergarten" panose="02000000000000000000" pitchFamily="2" charset="0"/>
                        </a:rPr>
                        <a:t>Crayola Colored Pencils </a:t>
                      </a:r>
                      <a:r>
                        <a:rPr lang="en-US" sz="1200" b="1" u="sng" dirty="0">
                          <a:latin typeface="KG Miss Kindergarten" panose="02000000000000000000" pitchFamily="2" charset="0"/>
                        </a:rPr>
                        <a:t>AND</a:t>
                      </a:r>
                      <a:r>
                        <a:rPr lang="en-US" sz="1200" dirty="0">
                          <a:latin typeface="KG Miss Kindergarten" panose="02000000000000000000" pitchFamily="2" charset="0"/>
                        </a:rPr>
                        <a:t> Markers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KG Miss Kindergarten" panose="02000000000000000000" pitchFamily="2" charset="0"/>
                        </a:rPr>
                        <a:t>1 Box of Crayola Crayons</a:t>
                      </a:r>
                      <a:endParaRPr sz="1200" dirty="0">
                        <a:latin typeface="KG Miss Kindergarten" panose="020000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KG Miss Kindergarten" panose="02000000000000000000" pitchFamily="2" charset="0"/>
                          <a:cs typeface="Arial"/>
                          <a:sym typeface="Arial"/>
                        </a:rPr>
                        <a:t>1 Soft Pencil Pouch</a:t>
                      </a:r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97273"/>
                  </a:ext>
                </a:extLst>
              </a:tr>
              <a:tr h="16548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1 Box of Sharpened Pencils</a:t>
                      </a:r>
                      <a:r>
                        <a:rPr lang="en-US" sz="1200" b="1" u="sng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 AND </a:t>
                      </a:r>
                      <a:r>
                        <a:rPr lang="en-US" sz="1200" u="none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Erasers</a:t>
                      </a:r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1 Pack of Glue Sticks</a:t>
                      </a:r>
                      <a:endParaRPr sz="1200" u="none" strike="noStrike" cap="none" dirty="0">
                        <a:latin typeface="KG Miss Kindergarten" panose="020000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At least 5 Black Expo Dry Erase Markers</a:t>
                      </a:r>
                    </a:p>
                    <a:p>
                      <a:pPr algn="ctr"/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2- 3 Prong </a:t>
                      </a:r>
                      <a:r>
                        <a:rPr lang="en-US" sz="1200" u="sng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Plastic Folders- </a:t>
                      </a:r>
                      <a:r>
                        <a:rPr lang="en-US" sz="1200" b="1" u="none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Red and Green ONLY</a:t>
                      </a:r>
                      <a:endParaRPr lang="en-US" sz="1200" b="1" dirty="0">
                        <a:latin typeface="KG Miss Kindergarte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641425"/>
                  </a:ext>
                </a:extLst>
              </a:tr>
              <a:tr h="16548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Headphones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 u="none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(label with child’s name – </a:t>
                      </a:r>
                      <a:r>
                        <a:rPr lang="en-US" sz="1200" b="1" i="1" u="sng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NO EARBUDS</a:t>
                      </a:r>
                      <a:r>
                        <a:rPr lang="en-US" sz="1200" i="1" u="none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)</a:t>
                      </a:r>
                    </a:p>
                    <a:p>
                      <a:pPr algn="ctr"/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1 box of tissues</a:t>
                      </a:r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KG Miss Kindergarten" panose="02000000000000000000" pitchFamily="2" charset="0"/>
                        </a:rPr>
                        <a:t>Clorox Wipes</a:t>
                      </a:r>
                      <a:endParaRPr lang="en-US" sz="1200" u="none" strike="noStrike" cap="none" dirty="0">
                        <a:latin typeface="KG Miss Kindergarten" panose="02000000000000000000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/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KG Miss Kindergarten" panose="02000000000000000000" pitchFamily="2" charset="0"/>
                        </a:rPr>
                        <a:t>1 – One Inch Binder</a:t>
                      </a:r>
                    </a:p>
                    <a:p>
                      <a:pPr algn="ctr"/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73772"/>
                  </a:ext>
                </a:extLst>
              </a:tr>
              <a:tr h="72960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Girls Please Bring:</a:t>
                      </a:r>
                    </a:p>
                    <a:p>
                      <a:pPr marL="171450" marR="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cap="none" dirty="0">
                          <a:latin typeface="KG Miss Kindergarten" panose="02000000000000000000" pitchFamily="2" charset="0"/>
                          <a:cs typeface="Arial"/>
                          <a:sym typeface="Arial"/>
                        </a:rPr>
                        <a:t>Hand Sanitizer</a:t>
                      </a:r>
                    </a:p>
                    <a:p>
                      <a:pPr marL="171450" marR="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cap="none" dirty="0">
                          <a:latin typeface="KG Miss Kindergarten" panose="02000000000000000000" pitchFamily="2" charset="0"/>
                          <a:cs typeface="Arial"/>
                          <a:sym typeface="Arial"/>
                        </a:rPr>
                        <a:t>Sandwich Size Bags</a:t>
                      </a:r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KG Miss Kindergarten" panose="02000000000000000000" pitchFamily="2" charset="0"/>
                          <a:ea typeface="Arial"/>
                          <a:cs typeface="Arial"/>
                          <a:sym typeface="Arial"/>
                        </a:rPr>
                        <a:t>Boys Please Bring:</a:t>
                      </a:r>
                    </a:p>
                    <a:p>
                      <a:pPr marL="171450" marR="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cap="none" dirty="0">
                          <a:latin typeface="KG Miss Kindergarten" panose="02000000000000000000" pitchFamily="2" charset="0"/>
                          <a:cs typeface="Arial"/>
                          <a:sym typeface="Arial"/>
                        </a:rPr>
                        <a:t>Quart Size Bags</a:t>
                      </a:r>
                    </a:p>
                    <a:p>
                      <a:pPr marL="171450" marR="0" lvl="0" indent="-1714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cap="none" dirty="0">
                          <a:latin typeface="KG Miss Kindergarten" panose="02000000000000000000" pitchFamily="2" charset="0"/>
                          <a:cs typeface="Arial"/>
                          <a:sym typeface="Arial"/>
                        </a:rPr>
                        <a:t>Paper Towels</a:t>
                      </a:r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874503"/>
                  </a:ext>
                </a:extLst>
              </a:tr>
            </a:tbl>
          </a:graphicData>
        </a:graphic>
      </p:graphicFrame>
      <p:sp>
        <p:nvSpPr>
          <p:cNvPr id="84" name="Google Shape;84;p13"/>
          <p:cNvSpPr txBox="1"/>
          <p:nvPr/>
        </p:nvSpPr>
        <p:spPr>
          <a:xfrm>
            <a:off x="847725" y="305318"/>
            <a:ext cx="516255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KG Miss Kindergarten" panose="02000000000000000000" pitchFamily="2" charset="0"/>
                <a:ea typeface="HelloCutie" panose="02000603000000000000" pitchFamily="2" charset="0"/>
                <a:sym typeface="Arial"/>
              </a:rPr>
              <a:t>Rolesville Elementary</a:t>
            </a:r>
            <a:endParaRPr dirty="0">
              <a:latin typeface="KG Miss Kindergarten" panose="02000000000000000000" pitchFamily="2" charset="0"/>
              <a:ea typeface="HelloCutie" panose="02000603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KG Miss Kindergarten" panose="02000000000000000000" pitchFamily="2" charset="0"/>
              <a:ea typeface="HelloCutie" panose="02000603000000000000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KG Miss Kindergarten" panose="02000000000000000000" pitchFamily="2" charset="0"/>
              <a:ea typeface="HelloCutie" panose="02000603000000000000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KG Miss Kindergarten" panose="02000000000000000000" pitchFamily="2" charset="0"/>
              <a:ea typeface="HelloCutie" panose="02000603000000000000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KG Miss Kindergarten" panose="02000000000000000000" pitchFamily="2" charset="0"/>
              <a:ea typeface="HelloCutie" panose="02000603000000000000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cap="none" dirty="0">
              <a:solidFill>
                <a:schemeClr val="dk1"/>
              </a:solidFill>
              <a:latin typeface="KG Miss Kindergarten" panose="02000000000000000000" pitchFamily="2" charset="0"/>
              <a:ea typeface="HelloCutie" panose="02000603000000000000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KG Miss Kindergarten" panose="02000000000000000000" pitchFamily="2" charset="0"/>
                <a:ea typeface="HelloCutie" panose="02000603000000000000" pitchFamily="2" charset="0"/>
                <a:sym typeface="Arial"/>
              </a:rPr>
              <a:t>2024-2025</a:t>
            </a:r>
            <a:r>
              <a:rPr lang="en-US" dirty="0">
                <a:latin typeface="KG Miss Kindergarten" panose="02000000000000000000" pitchFamily="2" charset="0"/>
                <a:ea typeface="HelloCutie" panose="02000603000000000000" pitchFamily="2" charset="0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KG Miss Kindergarten" panose="02000000000000000000" pitchFamily="2" charset="0"/>
                <a:ea typeface="HelloCutie" panose="02000603000000000000" pitchFamily="2" charset="0"/>
                <a:sym typeface="Arial"/>
              </a:rPr>
              <a:t>Supply List</a:t>
            </a:r>
            <a:endParaRPr dirty="0">
              <a:latin typeface="KG Miss Kindergarten" panose="02000000000000000000" pitchFamily="2" charset="0"/>
              <a:ea typeface="HelloCutie" panose="02000603000000000000" pitchFamily="2" charset="0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942768" y="-306382"/>
            <a:ext cx="5250740" cy="1683327"/>
          </a:xfrm>
          <a:prstGeom prst="rect">
            <a:avLst/>
          </a:prstGeom>
        </p:spPr>
        <p:txBody>
          <a:bodyPr>
            <a:prstTxWarp prst="textArchDown">
              <a:avLst>
                <a:gd name="adj" fmla="val 21516620"/>
              </a:avLst>
            </a:prstTxWarp>
          </a:bodyPr>
          <a:lstStyle/>
          <a:p>
            <a:pPr lvl="0" algn="ctr"/>
            <a:r>
              <a:rPr lang="en-US" sz="7200" dirty="0">
                <a:solidFill>
                  <a:schemeClr val="dk1"/>
                </a:solidFill>
                <a:latin typeface="HelloMorgan" panose="02000603000000000000" pitchFamily="2" charset="0"/>
                <a:ea typeface="HelloMorgan" panose="02000603000000000000" pitchFamily="2" charset="0"/>
              </a:rPr>
              <a:t>second </a:t>
            </a:r>
            <a:r>
              <a:rPr lang="en-US" sz="7200" b="0" i="0" dirty="0">
                <a:ln>
                  <a:noFill/>
                </a:ln>
                <a:solidFill>
                  <a:schemeClr val="dk1"/>
                </a:solidFill>
                <a:latin typeface="HelloMorgan" panose="02000603000000000000" pitchFamily="2" charset="0"/>
                <a:ea typeface="HelloMorgan" panose="02000603000000000000" pitchFamily="2" charset="0"/>
              </a:rPr>
              <a:t>gra</a:t>
            </a:r>
            <a:r>
              <a:rPr lang="en-US" sz="7200" dirty="0">
                <a:solidFill>
                  <a:schemeClr val="dk1"/>
                </a:solidFill>
                <a:latin typeface="HelloMorgan" panose="02000603000000000000" pitchFamily="2" charset="0"/>
                <a:ea typeface="HelloMorgan" panose="02000603000000000000" pitchFamily="2" charset="0"/>
              </a:rPr>
              <a:t>d</a:t>
            </a:r>
            <a:r>
              <a:rPr sz="7200" b="0" i="0" dirty="0">
                <a:ln>
                  <a:noFill/>
                </a:ln>
                <a:solidFill>
                  <a:schemeClr val="dk1"/>
                </a:solidFill>
                <a:latin typeface="HelloMorgan" panose="02000603000000000000" pitchFamily="2" charset="0"/>
                <a:ea typeface="HelloMorgan" panose="02000603000000000000" pitchFamily="2" charset="0"/>
              </a:rPr>
              <a:t>e</a:t>
            </a:r>
          </a:p>
        </p:txBody>
      </p:sp>
      <p:sp>
        <p:nvSpPr>
          <p:cNvPr id="87" name="Google Shape;87;p13"/>
          <p:cNvSpPr txBox="1"/>
          <p:nvPr/>
        </p:nvSpPr>
        <p:spPr>
          <a:xfrm>
            <a:off x="280691" y="8339668"/>
            <a:ext cx="620683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400" b="0" i="1" u="none" strike="noStrike" cap="none" dirty="0">
                <a:solidFill>
                  <a:schemeClr val="dk1"/>
                </a:solidFill>
                <a:latin typeface="KG Miss Kindergarten" panose="02000000000000000000" pitchFamily="2" charset="0"/>
                <a:sym typeface="Arial"/>
              </a:rPr>
              <a:t> </a:t>
            </a:r>
            <a:r>
              <a:rPr lang="en-US" i="1" dirty="0">
                <a:solidFill>
                  <a:schemeClr val="dk1"/>
                </a:solidFill>
                <a:latin typeface="KG Miss Kindergarten" panose="02000000000000000000" pitchFamily="2" charset="0"/>
              </a:rPr>
              <a:t>**Please bring your supplies to the </a:t>
            </a:r>
            <a:r>
              <a:rPr lang="en-US" i="1" u="sng" dirty="0">
                <a:solidFill>
                  <a:schemeClr val="dk1"/>
                </a:solidFill>
                <a:latin typeface="KG Miss Kindergarten" panose="02000000000000000000" pitchFamily="2" charset="0"/>
              </a:rPr>
              <a:t>first day of school </a:t>
            </a:r>
            <a:r>
              <a:rPr lang="en-US" i="1" dirty="0">
                <a:solidFill>
                  <a:schemeClr val="dk1"/>
                </a:solidFill>
                <a:latin typeface="KG Miss Kindergarten" panose="02000000000000000000" pitchFamily="2" charset="0"/>
              </a:rPr>
              <a:t>in August!</a:t>
            </a:r>
          </a:p>
          <a:p>
            <a:pPr algn="ctr"/>
            <a:r>
              <a:rPr lang="en-US" i="1" dirty="0">
                <a:solidFill>
                  <a:schemeClr val="dk1"/>
                </a:solidFill>
                <a:latin typeface="KG Miss Kindergarten" panose="02000000000000000000" pitchFamily="2" charset="0"/>
              </a:rPr>
              <a:t>**Each student needs to bring their own water bottle labeled with their name!</a:t>
            </a:r>
          </a:p>
          <a:p>
            <a:pPr algn="ctr"/>
            <a:endParaRPr lang="en-US" i="1" dirty="0">
              <a:solidFill>
                <a:schemeClr val="dk1"/>
              </a:solidFill>
              <a:latin typeface="KG Miss Kindergarten" panose="020000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latin typeface="KG Miss Kindergarten" panose="02000000000000000000" pitchFamily="2" charset="0"/>
            </a:endParaRPr>
          </a:p>
        </p:txBody>
      </p:sp>
      <p:pic>
        <p:nvPicPr>
          <p:cNvPr id="92" name="Google Shape;92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1507" y="4413958"/>
            <a:ext cx="934617" cy="114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44119" y="2777883"/>
            <a:ext cx="704642" cy="83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986091A5-663C-45AC-96D9-B524F3FE18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0190" y="4650757"/>
            <a:ext cx="955475" cy="882537"/>
          </a:xfrm>
          <a:prstGeom prst="rect">
            <a:avLst/>
          </a:prstGeom>
        </p:spPr>
      </p:pic>
      <p:pic>
        <p:nvPicPr>
          <p:cNvPr id="7" name="Picture 6">
            <a:hlinkClick r:id="rId9"/>
            <a:extLst>
              <a:ext uri="{FF2B5EF4-FFF2-40B4-BE49-F238E27FC236}">
                <a16:creationId xmlns:a16="http://schemas.microsoft.com/office/drawing/2014/main" id="{53F76321-574F-46FC-B59B-6E41559F5E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6813" y="4689248"/>
            <a:ext cx="1110715" cy="853130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E7A3D067-074C-408D-A172-2418175898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54601">
            <a:off x="1168293" y="4386622"/>
            <a:ext cx="324894" cy="1149049"/>
          </a:xfrm>
          <a:prstGeom prst="rect">
            <a:avLst/>
          </a:prstGeom>
        </p:spPr>
      </p:pic>
      <p:pic>
        <p:nvPicPr>
          <p:cNvPr id="1028" name="Picture 4" descr="Crayola Markers Broad Line 10ct Classic : Target">
            <a:hlinkClick r:id="rId13"/>
            <a:extLst>
              <a:ext uri="{FF2B5EF4-FFF2-40B4-BE49-F238E27FC236}">
                <a16:creationId xmlns:a16="http://schemas.microsoft.com/office/drawing/2014/main" id="{9BCC107D-5DD2-91FC-72ED-C6EEF6614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64" y="3003002"/>
            <a:ext cx="628011" cy="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ayola Colored Pencils, Assorted Colors, Set of 24">
            <a:hlinkClick r:id="rId15"/>
            <a:extLst>
              <a:ext uri="{FF2B5EF4-FFF2-40B4-BE49-F238E27FC236}">
                <a16:creationId xmlns:a16="http://schemas.microsoft.com/office/drawing/2014/main" id="{1C4233DB-E797-05A2-B705-61707F7B6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05" y="2797009"/>
            <a:ext cx="704642" cy="11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pow Kids Headphones with Microphone, Foldable 85/94dB Volume Limit 3D  Stereo Adjustable Headband Soft Earcups over Ear Headphones for Kids, Share  Function Wired Kids Headphones for School iPad Tablet - Walmart.com">
            <a:extLst>
              <a:ext uri="{FF2B5EF4-FFF2-40B4-BE49-F238E27FC236}">
                <a16:creationId xmlns:a16="http://schemas.microsoft.com/office/drawing/2014/main" id="{F9D0E19D-D8F4-9926-CA01-4D8AB725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3" y="6313605"/>
            <a:ext cx="813698" cy="9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outique White Facial Tissue by Kleenex® KCC21270BX | OnTimeSupplies.com">
            <a:extLst>
              <a:ext uri="{FF2B5EF4-FFF2-40B4-BE49-F238E27FC236}">
                <a16:creationId xmlns:a16="http://schemas.microsoft.com/office/drawing/2014/main" id="{4DD38844-9A6E-EDCF-E7E9-A49750E57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3259" y="5999918"/>
            <a:ext cx="1050619" cy="105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orox Bleach-Free Disinfecting and ...">
            <a:extLst>
              <a:ext uri="{FF2B5EF4-FFF2-40B4-BE49-F238E27FC236}">
                <a16:creationId xmlns:a16="http://schemas.microsoft.com/office/drawing/2014/main" id="{A4DCAADD-ABFC-B8F4-0E3C-1548FCB9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98" y="6045385"/>
            <a:ext cx="959683" cy="9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112;p14" descr="Germ-X 30-oz Original Hand Sanitizer Gel in the Hand Sanitizers ...">
            <a:extLst>
              <a:ext uri="{FF2B5EF4-FFF2-40B4-BE49-F238E27FC236}">
                <a16:creationId xmlns:a16="http://schemas.microsoft.com/office/drawing/2014/main" id="{E574ED7F-BE18-2DC0-6E70-3D26EA7DAE8B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l="27501" r="25657"/>
          <a:stretch/>
        </p:blipFill>
        <p:spPr>
          <a:xfrm>
            <a:off x="674182" y="7355533"/>
            <a:ext cx="347086" cy="67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Ziploc Storage Quart Bags : Target">
            <a:extLst>
              <a:ext uri="{FF2B5EF4-FFF2-40B4-BE49-F238E27FC236}">
                <a16:creationId xmlns:a16="http://schemas.microsoft.com/office/drawing/2014/main" id="{7FE6869C-8A5C-AB03-29BD-A6C6AB992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67" y="7355533"/>
            <a:ext cx="670621" cy="67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est Paper Towels By Bounty | P&amp;G Professional">
            <a:extLst>
              <a:ext uri="{FF2B5EF4-FFF2-40B4-BE49-F238E27FC236}">
                <a16:creationId xmlns:a16="http://schemas.microsoft.com/office/drawing/2014/main" id="{6A00391E-6ADF-4CA6-53C9-DD20FAA57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18" y="7289988"/>
            <a:ext cx="787712" cy="7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245DB9-8572-496D-9E9C-2C4552220C9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95232" y="2777883"/>
            <a:ext cx="1183156" cy="8531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2FF20F-95E1-40DA-863E-FAE4A51DD34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19001" y="5986696"/>
            <a:ext cx="959683" cy="11428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2B26BB-DE9C-42AA-AE9A-0442D782C9E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3748" y="4413958"/>
            <a:ext cx="544733" cy="982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A72E9D-8ED4-4457-B8BE-DBCD39F4B60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0651" y="2950141"/>
            <a:ext cx="770041" cy="982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CA34B9-64B9-4680-92CF-6BD82536408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44384" y="7355533"/>
            <a:ext cx="836178" cy="5600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24499</TotalTime>
  <Words>141</Words>
  <Application>Microsoft Office PowerPoint</Application>
  <PresentationFormat>On-screen Show (4:3)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HelloMorgan</vt:lpstr>
      <vt:lpstr>KG Miss Kindergarten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Old</dc:creator>
  <cp:lastModifiedBy>Elyse Stafford _ Staff - RolesvilleES</cp:lastModifiedBy>
  <cp:revision>14</cp:revision>
  <dcterms:modified xsi:type="dcterms:W3CDTF">2024-06-03T18:55:01Z</dcterms:modified>
</cp:coreProperties>
</file>